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615" autoAdjust="0"/>
  </p:normalViewPr>
  <p:slideViewPr>
    <p:cSldViewPr>
      <p:cViewPr>
        <p:scale>
          <a:sx n="60" d="100"/>
          <a:sy n="60" d="100"/>
        </p:scale>
        <p:origin x="-16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A63F1-15DB-47B4-83E5-24FF949E3CEF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47A84-5A10-41C7-9753-977ACE558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OS%20Composite%20Processing%20L2-3.doc" TargetMode="External"/><Relationship Id="rId13" Type="http://schemas.openxmlformats.org/officeDocument/2006/relationships/hyperlink" Target="OS%20Paint%20Processing%20L2-3.docx" TargetMode="External"/><Relationship Id="rId3" Type="http://schemas.openxmlformats.org/officeDocument/2006/relationships/hyperlink" Target="OS%20Rubber%20Processing%20L2-3.doc" TargetMode="External"/><Relationship Id="rId7" Type="http://schemas.openxmlformats.org/officeDocument/2006/relationships/hyperlink" Target="OS%20Plastic%20Processing%20L2-3.doc" TargetMode="External"/><Relationship Id="rId12" Type="http://schemas.openxmlformats.org/officeDocument/2006/relationships/hyperlink" Target="OS%20Ceramics%20Processing%20L2-3.doc" TargetMode="External"/><Relationship Id="rId2" Type="http://schemas.openxmlformats.org/officeDocument/2006/relationships/hyperlink" Target="OS%20Polymer%20Processing%20Supervision%20%20L4.do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lapedary%20Level%202.doc" TargetMode="External"/><Relationship Id="rId11" Type="http://schemas.openxmlformats.org/officeDocument/2006/relationships/hyperlink" Target="OS%20Ceramics%20Processing%20Supervision%20L4.docx" TargetMode="External"/><Relationship Id="rId5" Type="http://schemas.openxmlformats.org/officeDocument/2006/relationships/hyperlink" Target="OS%20Polymer%20%20Processing%20Mgt%20L5.doc" TargetMode="External"/><Relationship Id="rId10" Type="http://schemas.openxmlformats.org/officeDocument/2006/relationships/hyperlink" Target="OS%20Ceramics%20Processing%20Mgt%20L5.doc" TargetMode="External"/><Relationship Id="rId4" Type="http://schemas.openxmlformats.org/officeDocument/2006/relationships/hyperlink" Target="OS%20Basic%20Chemicals%20Processing%20Work%20L1.doc" TargetMode="External"/><Relationship Id="rId9" Type="http://schemas.openxmlformats.org/officeDocument/2006/relationships/hyperlink" Target="OS%20Cement%20Product%20Processing%20L2-3.doc" TargetMode="External"/><Relationship Id="rId14" Type="http://schemas.openxmlformats.org/officeDocument/2006/relationships/hyperlink" Target="OS%20Glass%20Processing%20L2-4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923828" y="2133600"/>
            <a:ext cx="3276600" cy="68580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r>
              <a:rPr lang="en-US" sz="1600" b="1" dirty="0" smtClean="0">
                <a:latin typeface="Areal"/>
                <a:ea typeface="Times New Roman" pitchFamily="18" charset="0"/>
                <a:cs typeface="Arial" pitchFamily="34" charset="0"/>
              </a:rPr>
              <a:t>Polymer  Processing Supervision</a:t>
            </a:r>
          </a:p>
          <a:p>
            <a:pPr algn="ctr"/>
            <a:r>
              <a:rPr lang="en-US" sz="1600" dirty="0" smtClean="0">
                <a:solidFill>
                  <a:srgbClr val="002060"/>
                </a:solidFill>
                <a:latin typeface="Areal"/>
                <a:cs typeface="Arial" charset="0"/>
                <a:hlinkClick r:id="rId2" action="ppaction://hlinkfile"/>
              </a:rPr>
              <a:t>OS</a:t>
            </a:r>
            <a:r>
              <a:rPr lang="en-US" sz="1600" dirty="0" smtClean="0">
                <a:solidFill>
                  <a:srgbClr val="002060"/>
                </a:solidFill>
                <a:latin typeface="Areal"/>
                <a:cs typeface="Arial" charset="0"/>
              </a:rPr>
              <a:t>   </a:t>
            </a:r>
            <a:endParaRPr lang="en-US" sz="1600" dirty="0">
              <a:solidFill>
                <a:srgbClr val="002060"/>
              </a:solidFill>
              <a:latin typeface="Areal"/>
              <a:cs typeface="Arial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685800" y="4648200"/>
            <a:ext cx="1152428" cy="8382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r>
              <a:rPr lang="en-US" sz="1400" b="1" dirty="0" smtClean="0">
                <a:latin typeface="Areal"/>
              </a:rPr>
              <a:t>Rubber Processing</a:t>
            </a:r>
          </a:p>
          <a:p>
            <a:pPr algn="ctr"/>
            <a:r>
              <a:rPr lang="en-US" dirty="0" smtClean="0">
                <a:latin typeface="Areal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eal"/>
                <a:cs typeface="Arial" charset="0"/>
                <a:hlinkClick r:id="rId3" action="ppaction://hlinkfile"/>
              </a:rPr>
              <a:t>OS</a:t>
            </a:r>
            <a:r>
              <a:rPr lang="en-US" dirty="0" smtClean="0">
                <a:solidFill>
                  <a:srgbClr val="002060"/>
                </a:solidFill>
                <a:latin typeface="Areal"/>
                <a:cs typeface="Arial" charset="0"/>
              </a:rPr>
              <a:t>  </a:t>
            </a:r>
            <a:endParaRPr lang="en-US" dirty="0">
              <a:solidFill>
                <a:srgbClr val="002060"/>
              </a:solidFill>
              <a:latin typeface="Areal"/>
              <a:cs typeface="Arial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533400" y="5867400"/>
            <a:ext cx="8610600" cy="6858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r>
              <a:rPr lang="en-US" b="1" dirty="0" smtClean="0">
                <a:latin typeface="Areal"/>
              </a:rPr>
              <a:t>Basic Chemicals Processing Work </a:t>
            </a:r>
            <a:r>
              <a:rPr lang="en-US" dirty="0" smtClean="0">
                <a:solidFill>
                  <a:srgbClr val="002060"/>
                </a:solidFill>
                <a:latin typeface="Areal"/>
                <a:cs typeface="Arial" charset="0"/>
                <a:hlinkClick r:id="rId4" action="ppaction://hlinkfile"/>
              </a:rPr>
              <a:t>OS</a:t>
            </a:r>
            <a:r>
              <a:rPr lang="en-US" dirty="0" smtClean="0">
                <a:solidFill>
                  <a:srgbClr val="002060"/>
                </a:solidFill>
                <a:latin typeface="Areal"/>
                <a:cs typeface="Arial" charset="0"/>
              </a:rPr>
              <a:t>   </a:t>
            </a:r>
            <a:endParaRPr lang="en-US" dirty="0">
              <a:solidFill>
                <a:srgbClr val="002060"/>
              </a:solidFill>
              <a:latin typeface="Areal"/>
              <a:cs typeface="Arial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-76200" y="2266890"/>
            <a:ext cx="9355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r>
              <a:rPr lang="en-US" sz="1400" b="1" dirty="0">
                <a:latin typeface="Areal"/>
              </a:rPr>
              <a:t>Level V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eal"/>
              <a:cs typeface="Arial" pitchFamily="34" charset="0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-76200" y="685800"/>
            <a:ext cx="99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eal"/>
                <a:cs typeface="Arial" pitchFamily="34" charset="0"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eal"/>
                <a:cs typeface="Arial" pitchFamily="34" charset="0"/>
              </a:rPr>
            </a:b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eal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eal"/>
                <a:ea typeface="Times New Roman" pitchFamily="18" charset="0"/>
                <a:cs typeface="Arial" pitchFamily="34" charset="0"/>
              </a:rPr>
              <a:t>Level IV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eal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eal"/>
              <a:cs typeface="Arial" pitchFamily="34" charset="0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-76200" y="3048000"/>
            <a:ext cx="88053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eal"/>
                <a:cs typeface="Arial" pitchFamily="34" charset="0"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eal"/>
                <a:cs typeface="Arial" pitchFamily="34" charset="0"/>
              </a:rPr>
            </a:b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eal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eal"/>
                <a:ea typeface="Times New Roman" pitchFamily="18" charset="0"/>
                <a:cs typeface="Arial" pitchFamily="34" charset="0"/>
              </a:rPr>
              <a:t>Level III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eal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eal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-76200" y="5943600"/>
            <a:ext cx="825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72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eal"/>
                <a:ea typeface="Times New Roman" pitchFamily="18" charset="0"/>
                <a:cs typeface="Arial" pitchFamily="34" charset="0"/>
              </a:rPr>
              <a:t>Level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eal"/>
              <a:cs typeface="Arial" pitchFamily="34" charset="0"/>
            </a:endParaRPr>
          </a:p>
        </p:txBody>
      </p:sp>
      <p:sp>
        <p:nvSpPr>
          <p:cNvPr id="1069" name="Rectangle 45">
            <a:hlinkClick r:id="rId5" action="ppaction://hlinkfile"/>
          </p:cNvPr>
          <p:cNvSpPr>
            <a:spLocks noChangeArrowheads="1"/>
          </p:cNvSpPr>
          <p:nvPr/>
        </p:nvSpPr>
        <p:spPr bwMode="auto">
          <a:xfrm>
            <a:off x="1304827" y="1066800"/>
            <a:ext cx="2743201" cy="6858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r>
              <a:rPr lang="en-US" sz="1600" b="1" dirty="0" smtClean="0">
                <a:latin typeface="Areal"/>
                <a:ea typeface="Times New Roman" pitchFamily="18" charset="0"/>
                <a:cs typeface="Arial" pitchFamily="34" charset="0"/>
              </a:rPr>
              <a:t>Polymer Processing Management</a:t>
            </a:r>
          </a:p>
          <a:p>
            <a:pPr algn="ctr"/>
            <a:r>
              <a:rPr lang="en-US" sz="1600" dirty="0" smtClean="0">
                <a:solidFill>
                  <a:srgbClr val="002060"/>
                </a:solidFill>
                <a:latin typeface="Areal"/>
                <a:cs typeface="Arial" charset="0"/>
                <a:hlinkClick r:id="rId6" action="ppaction://hlinkfile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Areal"/>
                <a:cs typeface="Arial" charset="0"/>
                <a:hlinkClick r:id="rId5" action="ppaction://hlinkfile"/>
              </a:rPr>
              <a:t>OS</a:t>
            </a:r>
            <a:r>
              <a:rPr lang="en-US" sz="1600" dirty="0" smtClean="0">
                <a:solidFill>
                  <a:srgbClr val="00B0F0"/>
                </a:solidFill>
                <a:latin typeface="Areal"/>
                <a:cs typeface="Arial" charset="0"/>
                <a:hlinkClick r:id="rId5" action="ppaction://hlinkfile"/>
              </a:rPr>
              <a:t>   </a:t>
            </a:r>
            <a:endParaRPr lang="en-US" sz="1600" dirty="0">
              <a:solidFill>
                <a:srgbClr val="00B0F0"/>
              </a:solidFill>
              <a:latin typeface="Areal"/>
              <a:cs typeface="Arial" charset="0"/>
            </a:endParaRPr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742121" y="3276600"/>
            <a:ext cx="1096107" cy="9144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r>
              <a:rPr lang="en-US" sz="1400" b="1" dirty="0" smtClean="0">
                <a:latin typeface="Areal"/>
              </a:rPr>
              <a:t>Rubber Processing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  <a:latin typeface="Areal"/>
                <a:cs typeface="Arial" charset="0"/>
                <a:hlinkClick r:id="rId3" action="ppaction://hlinkfile"/>
              </a:rPr>
              <a:t>OS</a:t>
            </a:r>
            <a:r>
              <a:rPr lang="en-US" dirty="0" smtClean="0">
                <a:solidFill>
                  <a:srgbClr val="002060"/>
                </a:solidFill>
                <a:latin typeface="Areal"/>
                <a:cs typeface="Arial" charset="0"/>
              </a:rPr>
              <a:t>  </a:t>
            </a:r>
          </a:p>
          <a:p>
            <a:pPr algn="ctr"/>
            <a:endParaRPr lang="en-US" dirty="0">
              <a:solidFill>
                <a:srgbClr val="002060"/>
              </a:solidFill>
              <a:latin typeface="Areal"/>
              <a:cs typeface="Arial" charset="0"/>
            </a:endParaRPr>
          </a:p>
        </p:txBody>
      </p:sp>
      <p:sp>
        <p:nvSpPr>
          <p:cNvPr id="54" name="Rectangle 25"/>
          <p:cNvSpPr>
            <a:spLocks noChangeArrowheads="1"/>
          </p:cNvSpPr>
          <p:nvPr/>
        </p:nvSpPr>
        <p:spPr bwMode="auto">
          <a:xfrm>
            <a:off x="1914428" y="4648200"/>
            <a:ext cx="1066799" cy="8382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r>
              <a:rPr lang="en-US" sz="1200" b="1" dirty="0" smtClean="0">
                <a:latin typeface="Areal"/>
              </a:rPr>
              <a:t>Plastic Processin</a:t>
            </a:r>
            <a:r>
              <a:rPr lang="en-US" sz="1200" b="1" dirty="0" smtClean="0">
                <a:latin typeface="Areal"/>
                <a:ea typeface="Times New Roman" pitchFamily="18" charset="0"/>
                <a:cs typeface="Arial" pitchFamily="34" charset="0"/>
              </a:rPr>
              <a:t>g</a:t>
            </a:r>
          </a:p>
          <a:p>
            <a:pPr algn="ctr"/>
            <a:r>
              <a:rPr lang="en-US" sz="1600" dirty="0" smtClean="0">
                <a:latin typeface="Areal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Areal"/>
                <a:cs typeface="Arial" charset="0"/>
                <a:hlinkClick r:id="rId7" action="ppaction://hlinkfile"/>
              </a:rPr>
              <a:t>OS</a:t>
            </a:r>
            <a:r>
              <a:rPr lang="en-US" sz="1600" dirty="0" smtClean="0">
                <a:solidFill>
                  <a:srgbClr val="002060"/>
                </a:solidFill>
                <a:latin typeface="Areal"/>
                <a:cs typeface="Arial" charset="0"/>
              </a:rPr>
              <a:t>  </a:t>
            </a:r>
            <a:endParaRPr lang="en-US" sz="1600" dirty="0">
              <a:solidFill>
                <a:srgbClr val="002060"/>
              </a:solidFill>
              <a:latin typeface="Areal"/>
              <a:cs typeface="Arial" charset="0"/>
            </a:endParaRP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057428" y="4648200"/>
            <a:ext cx="1219201" cy="8382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Areal"/>
              </a:rPr>
              <a:t> </a:t>
            </a:r>
            <a:r>
              <a:rPr lang="en-US" sz="1400" b="1" dirty="0" smtClean="0">
                <a:latin typeface="Areal"/>
              </a:rPr>
              <a:t>Composite  Processing</a:t>
            </a:r>
          </a:p>
          <a:p>
            <a:pPr algn="ctr"/>
            <a:r>
              <a:rPr lang="en-US" dirty="0" smtClean="0">
                <a:latin typeface="Areal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eal"/>
                <a:cs typeface="Arial" charset="0"/>
                <a:hlinkClick r:id="rId8" action="ppaction://hlinkfile"/>
              </a:rPr>
              <a:t>OS</a:t>
            </a:r>
            <a:r>
              <a:rPr lang="en-US" dirty="0" smtClean="0">
                <a:solidFill>
                  <a:srgbClr val="002060"/>
                </a:solidFill>
                <a:latin typeface="Areal"/>
                <a:cs typeface="Arial" charset="0"/>
              </a:rPr>
              <a:t>  </a:t>
            </a:r>
            <a:endParaRPr lang="en-US" dirty="0">
              <a:solidFill>
                <a:srgbClr val="002060"/>
              </a:solidFill>
              <a:latin typeface="Areal"/>
              <a:cs typeface="Arial" charset="0"/>
            </a:endParaRPr>
          </a:p>
        </p:txBody>
      </p:sp>
      <p:sp>
        <p:nvSpPr>
          <p:cNvPr id="57" name="AutoShape 22"/>
          <p:cNvSpPr>
            <a:spLocks noChangeArrowheads="1"/>
          </p:cNvSpPr>
          <p:nvPr/>
        </p:nvSpPr>
        <p:spPr bwMode="auto">
          <a:xfrm>
            <a:off x="3438428" y="55626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61" name="Rectangle 42"/>
          <p:cNvSpPr>
            <a:spLocks noChangeArrowheads="1"/>
          </p:cNvSpPr>
          <p:nvPr/>
        </p:nvSpPr>
        <p:spPr bwMode="auto">
          <a:xfrm>
            <a:off x="1914427" y="3276600"/>
            <a:ext cx="1143000" cy="9144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r>
              <a:rPr lang="en-US" sz="1400" b="1" dirty="0" smtClean="0">
                <a:latin typeface="Areal"/>
              </a:rPr>
              <a:t>Plastic Processing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  <a:latin typeface="Areal"/>
                <a:cs typeface="Arial" charset="0"/>
                <a:hlinkClick r:id="rId7" action="ppaction://hlinkfile"/>
              </a:rPr>
              <a:t>OS</a:t>
            </a:r>
            <a:r>
              <a:rPr lang="en-US" dirty="0" smtClean="0">
                <a:solidFill>
                  <a:srgbClr val="002060"/>
                </a:solidFill>
                <a:latin typeface="Areal"/>
                <a:cs typeface="Arial" charset="0"/>
              </a:rPr>
              <a:t>  </a:t>
            </a:r>
            <a:endParaRPr lang="en-US" dirty="0">
              <a:solidFill>
                <a:srgbClr val="002060"/>
              </a:solidFill>
              <a:latin typeface="Areal"/>
              <a:cs typeface="Arial" charset="0"/>
            </a:endParaRPr>
          </a:p>
        </p:txBody>
      </p:sp>
      <p:sp>
        <p:nvSpPr>
          <p:cNvPr id="62" name="Rectangle 42"/>
          <p:cNvSpPr>
            <a:spLocks noChangeArrowheads="1"/>
          </p:cNvSpPr>
          <p:nvPr/>
        </p:nvSpPr>
        <p:spPr bwMode="auto">
          <a:xfrm>
            <a:off x="3133627" y="3276600"/>
            <a:ext cx="1143001" cy="9144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>
                <a:latin typeface="Areal"/>
              </a:rPr>
              <a:t>Composite  Processing</a:t>
            </a:r>
          </a:p>
          <a:p>
            <a:pPr algn="ctr"/>
            <a:r>
              <a:rPr lang="en-US" sz="1400" b="1" dirty="0" smtClean="0">
                <a:latin typeface="Areal"/>
                <a:hlinkClick r:id="rId8" action="ppaction://hlinkfile"/>
              </a:rPr>
              <a:t>OS</a:t>
            </a:r>
            <a:r>
              <a:rPr lang="en-US" sz="1400" b="1" dirty="0" smtClean="0">
                <a:latin typeface="Areal"/>
              </a:rPr>
              <a:t>  </a:t>
            </a:r>
          </a:p>
          <a:p>
            <a:pPr algn="ctr"/>
            <a:endParaRPr lang="en-US" dirty="0">
              <a:solidFill>
                <a:srgbClr val="002060"/>
              </a:solidFill>
              <a:latin typeface="Areal"/>
              <a:cs typeface="Arial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-76200" y="4800600"/>
            <a:ext cx="825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r>
              <a:rPr lang="en-US" sz="1400" b="1" dirty="0">
                <a:solidFill>
                  <a:prstClr val="black"/>
                </a:solidFill>
                <a:latin typeface="Areal"/>
                <a:ea typeface="Times New Roman" pitchFamily="18" charset="0"/>
                <a:cs typeface="Arial" pitchFamily="34" charset="0"/>
              </a:rPr>
              <a:t>Level II</a:t>
            </a:r>
            <a:endParaRPr lang="en-US" sz="1400" dirty="0">
              <a:solidFill>
                <a:prstClr val="black"/>
              </a:solidFill>
              <a:latin typeface="Areal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467225" algn="l"/>
              </a:tabLst>
            </a:pPr>
            <a:endParaRPr lang="en-US" sz="1400" dirty="0">
              <a:solidFill>
                <a:prstClr val="black"/>
              </a:solidFill>
              <a:latin typeface="Areal"/>
              <a:cs typeface="Arial" pitchFamily="34" charset="0"/>
            </a:endParaRPr>
          </a:p>
        </p:txBody>
      </p:sp>
      <p:sp>
        <p:nvSpPr>
          <p:cNvPr id="66" name="AutoShape 22"/>
          <p:cNvSpPr>
            <a:spLocks noChangeArrowheads="1"/>
          </p:cNvSpPr>
          <p:nvPr/>
        </p:nvSpPr>
        <p:spPr bwMode="auto">
          <a:xfrm>
            <a:off x="2252870" y="55626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eal"/>
            </a:endParaRPr>
          </a:p>
        </p:txBody>
      </p:sp>
      <p:sp>
        <p:nvSpPr>
          <p:cNvPr id="67" name="AutoShape 22"/>
          <p:cNvSpPr>
            <a:spLocks noChangeArrowheads="1"/>
          </p:cNvSpPr>
          <p:nvPr/>
        </p:nvSpPr>
        <p:spPr bwMode="auto">
          <a:xfrm>
            <a:off x="1066799" y="55626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eal"/>
            </a:endParaRPr>
          </a:p>
        </p:txBody>
      </p:sp>
      <p:sp>
        <p:nvSpPr>
          <p:cNvPr id="68" name="AutoShape 22"/>
          <p:cNvSpPr>
            <a:spLocks noChangeArrowheads="1"/>
          </p:cNvSpPr>
          <p:nvPr/>
        </p:nvSpPr>
        <p:spPr bwMode="auto">
          <a:xfrm>
            <a:off x="3438428" y="43434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eal"/>
            </a:endParaRPr>
          </a:p>
        </p:txBody>
      </p:sp>
      <p:sp>
        <p:nvSpPr>
          <p:cNvPr id="70" name="AutoShape 22"/>
          <p:cNvSpPr>
            <a:spLocks noChangeArrowheads="1"/>
          </p:cNvSpPr>
          <p:nvPr/>
        </p:nvSpPr>
        <p:spPr bwMode="auto">
          <a:xfrm>
            <a:off x="1066799" y="43434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71" name="AutoShape 22"/>
          <p:cNvSpPr>
            <a:spLocks noChangeArrowheads="1"/>
          </p:cNvSpPr>
          <p:nvPr/>
        </p:nvSpPr>
        <p:spPr bwMode="auto">
          <a:xfrm>
            <a:off x="3481498" y="29718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72" name="AutoShape 22"/>
          <p:cNvSpPr>
            <a:spLocks noChangeArrowheads="1"/>
          </p:cNvSpPr>
          <p:nvPr/>
        </p:nvSpPr>
        <p:spPr bwMode="auto">
          <a:xfrm>
            <a:off x="2295427" y="29718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73" name="AutoShape 22"/>
          <p:cNvSpPr>
            <a:spLocks noChangeArrowheads="1"/>
          </p:cNvSpPr>
          <p:nvPr/>
        </p:nvSpPr>
        <p:spPr bwMode="auto">
          <a:xfrm>
            <a:off x="1119298" y="29718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74" name="AutoShape 22"/>
          <p:cNvSpPr>
            <a:spLocks noChangeArrowheads="1"/>
          </p:cNvSpPr>
          <p:nvPr/>
        </p:nvSpPr>
        <p:spPr bwMode="auto">
          <a:xfrm>
            <a:off x="2371628" y="18288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838200" y="0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 smtClean="0">
                <a:latin typeface="Areal"/>
              </a:rPr>
              <a:t>CHEMICALS AND CONSTRUCTION INPUTS MANUFACTURING </a:t>
            </a:r>
            <a:endParaRPr lang="en-US" sz="2400" dirty="0">
              <a:latin typeface="Areal"/>
            </a:endParaRPr>
          </a:p>
        </p:txBody>
      </p:sp>
      <p:sp>
        <p:nvSpPr>
          <p:cNvPr id="30" name="AutoShape 22"/>
          <p:cNvSpPr>
            <a:spLocks noChangeArrowheads="1"/>
          </p:cNvSpPr>
          <p:nvPr/>
        </p:nvSpPr>
        <p:spPr bwMode="auto">
          <a:xfrm>
            <a:off x="2252870" y="43434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eal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8001000" y="4572000"/>
            <a:ext cx="1066800" cy="9144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Areal"/>
              </a:rPr>
              <a:t>Cement Product</a:t>
            </a:r>
          </a:p>
          <a:p>
            <a:pPr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Areal"/>
              </a:rPr>
              <a:t>Processin</a:t>
            </a:r>
            <a:r>
              <a:rPr lang="en-US" sz="1400" b="1" dirty="0">
                <a:latin typeface="Areal"/>
              </a:rPr>
              <a:t>g </a:t>
            </a:r>
            <a:r>
              <a:rPr lang="en-US" sz="1400" b="1" dirty="0" smtClean="0">
                <a:latin typeface="Areal"/>
                <a:hlinkClick r:id="rId9" action="ppaction://hlinkfile"/>
              </a:rPr>
              <a:t>OS</a:t>
            </a:r>
            <a:endParaRPr lang="en-US" sz="1000" dirty="0">
              <a:solidFill>
                <a:srgbClr val="002060"/>
              </a:solidFill>
              <a:latin typeface="Areal"/>
            </a:endParaRPr>
          </a:p>
          <a:p>
            <a:endParaRPr lang="en-US" dirty="0">
              <a:latin typeface="Areal"/>
            </a:endParaRP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8001000" y="3276600"/>
            <a:ext cx="1066800" cy="8382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Areal"/>
              </a:rPr>
              <a:t>Cement Product</a:t>
            </a:r>
          </a:p>
          <a:p>
            <a:pPr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Areal"/>
              </a:rPr>
              <a:t>Processing </a:t>
            </a:r>
            <a:r>
              <a:rPr lang="en-US" sz="1100" b="1" dirty="0" smtClean="0">
                <a:latin typeface="Areal"/>
                <a:hlinkClick r:id="rId9" action="ppaction://hlinkfile"/>
              </a:rPr>
              <a:t>OS</a:t>
            </a:r>
            <a:endParaRPr lang="en-US" sz="1100" dirty="0">
              <a:solidFill>
                <a:srgbClr val="002060"/>
              </a:solidFill>
              <a:latin typeface="Areal"/>
            </a:endParaRPr>
          </a:p>
          <a:p>
            <a:endParaRPr lang="en-US" sz="1100" dirty="0">
              <a:latin typeface="Areal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4378713" y="990600"/>
            <a:ext cx="879088" cy="748506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>
                <a:latin typeface="Areal"/>
              </a:rPr>
              <a:t>Ceramics Processing </a:t>
            </a:r>
            <a:r>
              <a:rPr lang="en-US" sz="1000" b="1" dirty="0" smtClean="0">
                <a:latin typeface="Areal"/>
              </a:rPr>
              <a:t>Management </a:t>
            </a:r>
            <a:r>
              <a:rPr lang="en-US" sz="1000" b="1" dirty="0" smtClean="0">
                <a:solidFill>
                  <a:srgbClr val="002060"/>
                </a:solidFill>
                <a:latin typeface="Areal"/>
                <a:hlinkClick r:id="rId10" action="ppaction://hlinkfile"/>
              </a:rPr>
              <a:t>OS</a:t>
            </a:r>
            <a:r>
              <a:rPr lang="en-US" sz="1000" b="1" dirty="0" smtClean="0">
                <a:solidFill>
                  <a:srgbClr val="002060"/>
                </a:solidFill>
                <a:latin typeface="Areal"/>
              </a:rPr>
              <a:t> </a:t>
            </a:r>
            <a:endParaRPr lang="en-US" sz="1000" b="1" dirty="0">
              <a:solidFill>
                <a:srgbClr val="002060"/>
              </a:solidFill>
              <a:latin typeface="Areal"/>
              <a:ea typeface="Times New Roman" pitchFamily="18" charset="0"/>
            </a:endParaRPr>
          </a:p>
          <a:p>
            <a:endParaRPr lang="en-US" sz="1000" b="1" dirty="0">
              <a:latin typeface="Areal"/>
            </a:endParaRPr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4345259" y="2147094"/>
            <a:ext cx="988741" cy="748506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b="1" dirty="0">
                <a:latin typeface="Areal"/>
              </a:rPr>
              <a:t>Ceramics </a:t>
            </a:r>
            <a:r>
              <a:rPr lang="en-US" sz="1100" b="1" dirty="0" smtClean="0">
                <a:latin typeface="Areal"/>
              </a:rPr>
              <a:t>Processing Supervision </a:t>
            </a:r>
            <a:r>
              <a:rPr lang="en-US" sz="1100" b="1" dirty="0" smtClean="0">
                <a:latin typeface="Areal"/>
                <a:hlinkClick r:id="rId11" action="ppaction://hlinkfile"/>
              </a:rPr>
              <a:t>OS</a:t>
            </a:r>
            <a:endParaRPr lang="en-US" sz="1100" dirty="0">
              <a:solidFill>
                <a:srgbClr val="002060"/>
              </a:solidFill>
              <a:latin typeface="Areal"/>
            </a:endParaRPr>
          </a:p>
          <a:p>
            <a:endParaRPr lang="en-US" sz="1100" dirty="0">
              <a:latin typeface="Areal"/>
            </a:endParaRP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4343401" y="3276600"/>
            <a:ext cx="1066799" cy="9144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eal"/>
              </a:rPr>
              <a:t>Ceramics </a:t>
            </a:r>
            <a:r>
              <a:rPr lang="en-US" sz="1400" b="1" dirty="0" smtClean="0">
                <a:latin typeface="Areal"/>
              </a:rPr>
              <a:t>Processing </a:t>
            </a:r>
            <a:r>
              <a:rPr lang="en-US" sz="1400" b="1" dirty="0" smtClean="0">
                <a:latin typeface="Areal"/>
                <a:hlinkClick r:id="rId12" action="ppaction://hlinkfile"/>
              </a:rPr>
              <a:t>OS</a:t>
            </a:r>
            <a:endParaRPr lang="en-US" sz="1200" dirty="0">
              <a:solidFill>
                <a:srgbClr val="002060"/>
              </a:solidFill>
              <a:latin typeface="Areal"/>
            </a:endParaRP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4343400" y="4648200"/>
            <a:ext cx="1143000" cy="8382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>
                <a:latin typeface="Areal"/>
              </a:rPr>
              <a:t>Ceramics Processing </a:t>
            </a:r>
            <a:r>
              <a:rPr lang="en-US" sz="1400" b="1" dirty="0" smtClean="0">
                <a:latin typeface="Areal"/>
                <a:hlinkClick r:id="rId12" action="ppaction://hlinkfile"/>
              </a:rPr>
              <a:t>OS </a:t>
            </a:r>
            <a:endParaRPr lang="en-US" dirty="0">
              <a:latin typeface="Areal"/>
            </a:endParaRPr>
          </a:p>
        </p:txBody>
      </p:sp>
      <p:sp>
        <p:nvSpPr>
          <p:cNvPr id="41" name="AutoShape 22"/>
          <p:cNvSpPr>
            <a:spLocks noChangeArrowheads="1"/>
          </p:cNvSpPr>
          <p:nvPr/>
        </p:nvSpPr>
        <p:spPr bwMode="auto">
          <a:xfrm>
            <a:off x="4724400" y="5562600"/>
            <a:ext cx="329266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42" name="AutoShape 22"/>
          <p:cNvSpPr>
            <a:spLocks noChangeArrowheads="1"/>
          </p:cNvSpPr>
          <p:nvPr/>
        </p:nvSpPr>
        <p:spPr bwMode="auto">
          <a:xfrm>
            <a:off x="4648200" y="4343400"/>
            <a:ext cx="329266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eal"/>
            </a:endParaRPr>
          </a:p>
        </p:txBody>
      </p:sp>
      <p:sp>
        <p:nvSpPr>
          <p:cNvPr id="43" name="AutoShape 22"/>
          <p:cNvSpPr>
            <a:spLocks noChangeArrowheads="1"/>
          </p:cNvSpPr>
          <p:nvPr/>
        </p:nvSpPr>
        <p:spPr bwMode="auto">
          <a:xfrm>
            <a:off x="4648200" y="2971800"/>
            <a:ext cx="329266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44" name="AutoShape 22"/>
          <p:cNvSpPr>
            <a:spLocks noChangeArrowheads="1"/>
          </p:cNvSpPr>
          <p:nvPr/>
        </p:nvSpPr>
        <p:spPr bwMode="auto">
          <a:xfrm>
            <a:off x="4648200" y="1828800"/>
            <a:ext cx="329266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6900005" y="3276600"/>
            <a:ext cx="948595" cy="8382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400" b="1" dirty="0" smtClean="0">
                <a:latin typeface="Areal"/>
              </a:rPr>
              <a:t>Paint Processing </a:t>
            </a:r>
            <a:r>
              <a:rPr lang="en-US" sz="1400" b="1" dirty="0" smtClean="0">
                <a:latin typeface="Areal"/>
                <a:hlinkClick r:id="rId13" action="ppaction://hlinkfile"/>
              </a:rPr>
              <a:t>OS</a:t>
            </a:r>
            <a:endParaRPr lang="en-US" sz="1400" b="1" dirty="0" smtClean="0">
              <a:latin typeface="Are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Areal"/>
            </a:endParaRPr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6781800" y="4585494"/>
            <a:ext cx="1143000" cy="900906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>
                <a:latin typeface="Areal"/>
              </a:rPr>
              <a:t>Paint Processing </a:t>
            </a:r>
            <a:r>
              <a:rPr lang="en-US" sz="1400" b="1" dirty="0" smtClean="0">
                <a:latin typeface="Areal"/>
                <a:hlinkClick r:id="rId13" action="ppaction://hlinkfile"/>
              </a:rPr>
              <a:t>OS</a:t>
            </a:r>
            <a:endParaRPr lang="en-US" sz="1400" b="1" dirty="0" smtClean="0">
              <a:latin typeface="Areal"/>
            </a:endParaRPr>
          </a:p>
          <a:p>
            <a:pPr algn="ctr"/>
            <a:endParaRPr lang="en-US" sz="1400" b="1" dirty="0" smtClean="0">
              <a:latin typeface="Areal"/>
            </a:endParaRPr>
          </a:p>
        </p:txBody>
      </p:sp>
      <p:sp>
        <p:nvSpPr>
          <p:cNvPr id="49" name="AutoShape 22"/>
          <p:cNvSpPr>
            <a:spLocks noChangeArrowheads="1"/>
          </p:cNvSpPr>
          <p:nvPr/>
        </p:nvSpPr>
        <p:spPr bwMode="auto">
          <a:xfrm>
            <a:off x="7162800" y="42672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eal"/>
            </a:endParaRPr>
          </a:p>
        </p:txBody>
      </p:sp>
      <p:sp>
        <p:nvSpPr>
          <p:cNvPr id="52" name="AutoShape 22"/>
          <p:cNvSpPr>
            <a:spLocks noChangeArrowheads="1"/>
          </p:cNvSpPr>
          <p:nvPr/>
        </p:nvSpPr>
        <p:spPr bwMode="auto">
          <a:xfrm>
            <a:off x="7162800" y="5562600"/>
            <a:ext cx="329266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5644303" y="2147094"/>
            <a:ext cx="1061295" cy="748506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 smtClean="0">
                <a:latin typeface="Areal"/>
              </a:rPr>
              <a:t>Glass Processing and Manufacturing </a:t>
            </a:r>
            <a:r>
              <a:rPr lang="en-US" sz="1000" b="1" dirty="0" smtClean="0">
                <a:latin typeface="Areal"/>
                <a:hlinkClick r:id="rId14" action="ppaction://hlinkfile"/>
              </a:rPr>
              <a:t>OS </a:t>
            </a:r>
            <a:endParaRPr lang="en-US" sz="1000" dirty="0" smtClean="0">
              <a:latin typeface="Areal"/>
            </a:endParaRPr>
          </a:p>
          <a:p>
            <a:pPr algn="ctr"/>
            <a:endParaRPr lang="en-US" dirty="0">
              <a:latin typeface="Areal"/>
            </a:endParaRP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5604092" y="3276600"/>
            <a:ext cx="1101508" cy="8382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100" b="1" dirty="0" smtClean="0">
                <a:latin typeface="Areal"/>
              </a:rPr>
              <a:t>Glass Processing and Manufacturing </a:t>
            </a:r>
            <a:r>
              <a:rPr lang="en-US" sz="1100" b="1" dirty="0" smtClean="0">
                <a:latin typeface="Areal"/>
                <a:hlinkClick r:id="rId14" action="ppaction://hlinkfile"/>
              </a:rPr>
              <a:t>OS</a:t>
            </a:r>
            <a:endParaRPr lang="en-US" sz="1100" b="1" dirty="0" smtClean="0">
              <a:latin typeface="Are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Areal"/>
            </a:endParaRPr>
          </a:p>
        </p:txBody>
      </p:sp>
      <p:sp>
        <p:nvSpPr>
          <p:cNvPr id="59" name="Rectangle 4"/>
          <p:cNvSpPr>
            <a:spLocks noChangeArrowheads="1"/>
          </p:cNvSpPr>
          <p:nvPr/>
        </p:nvSpPr>
        <p:spPr bwMode="auto">
          <a:xfrm>
            <a:off x="5562600" y="4585494"/>
            <a:ext cx="1129752" cy="900906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b="1" dirty="0" smtClean="0">
                <a:latin typeface="Areal"/>
              </a:rPr>
              <a:t>Glass Processing and Manufacturing  </a:t>
            </a:r>
            <a:r>
              <a:rPr lang="en-US" sz="1100" b="1" dirty="0" smtClean="0">
                <a:latin typeface="Areal"/>
                <a:hlinkClick r:id="rId14" action="ppaction://hlinkfile"/>
              </a:rPr>
              <a:t>OS</a:t>
            </a:r>
            <a:r>
              <a:rPr lang="en-US" sz="1100" b="1" dirty="0" smtClean="0">
                <a:latin typeface="Areal"/>
              </a:rPr>
              <a:t> </a:t>
            </a:r>
          </a:p>
          <a:p>
            <a:pPr algn="ctr"/>
            <a:endParaRPr lang="en-US" sz="1400" b="1" dirty="0" smtClean="0">
              <a:latin typeface="Areal"/>
            </a:endParaRPr>
          </a:p>
        </p:txBody>
      </p:sp>
      <p:sp>
        <p:nvSpPr>
          <p:cNvPr id="60" name="AutoShape 22"/>
          <p:cNvSpPr>
            <a:spLocks noChangeArrowheads="1"/>
          </p:cNvSpPr>
          <p:nvPr/>
        </p:nvSpPr>
        <p:spPr bwMode="auto">
          <a:xfrm>
            <a:off x="5943600" y="42672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eal"/>
            </a:endParaRPr>
          </a:p>
        </p:txBody>
      </p:sp>
      <p:sp>
        <p:nvSpPr>
          <p:cNvPr id="63" name="AutoShape 22"/>
          <p:cNvSpPr>
            <a:spLocks noChangeArrowheads="1"/>
          </p:cNvSpPr>
          <p:nvPr/>
        </p:nvSpPr>
        <p:spPr bwMode="auto">
          <a:xfrm>
            <a:off x="5953540" y="29718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69" name="AutoShape 22"/>
          <p:cNvSpPr>
            <a:spLocks noChangeArrowheads="1"/>
          </p:cNvSpPr>
          <p:nvPr/>
        </p:nvSpPr>
        <p:spPr bwMode="auto">
          <a:xfrm>
            <a:off x="5943600" y="5562600"/>
            <a:ext cx="329266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  <p:sp>
        <p:nvSpPr>
          <p:cNvPr id="75" name="AutoShape 22"/>
          <p:cNvSpPr>
            <a:spLocks noChangeArrowheads="1"/>
          </p:cNvSpPr>
          <p:nvPr/>
        </p:nvSpPr>
        <p:spPr bwMode="auto">
          <a:xfrm>
            <a:off x="8305800" y="4267200"/>
            <a:ext cx="33793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eal"/>
            </a:endParaRPr>
          </a:p>
        </p:txBody>
      </p:sp>
      <p:sp>
        <p:nvSpPr>
          <p:cNvPr id="76" name="AutoShape 22"/>
          <p:cNvSpPr>
            <a:spLocks noChangeArrowheads="1"/>
          </p:cNvSpPr>
          <p:nvPr/>
        </p:nvSpPr>
        <p:spPr bwMode="auto">
          <a:xfrm>
            <a:off x="8357534" y="5562600"/>
            <a:ext cx="329266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e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89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AyanaD</dc:creator>
  <cp:lastModifiedBy>user1</cp:lastModifiedBy>
  <cp:revision>66</cp:revision>
  <dcterms:created xsi:type="dcterms:W3CDTF">2015-03-11T19:15:39Z</dcterms:created>
  <dcterms:modified xsi:type="dcterms:W3CDTF">2017-02-28T04:39:49Z</dcterms:modified>
</cp:coreProperties>
</file>